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  <p:sp>
          <p:nvSpPr>
            <p:cNvPr id="12292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ru-RU" sz="2400">
                <a:latin typeface="Times New Roman" pitchFamily="18" charset="0"/>
              </a:endParaRPr>
            </a:p>
          </p:txBody>
        </p:sp>
      </p:grp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2294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5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2250898B-2ABA-45EA-890B-D696114B251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23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9AB3A-D57A-484F-887D-1CC0967BB9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37012-8203-441F-ADC2-9C2EB55F4C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7DE78-67C1-4371-9973-73B1DAA173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FC788F-3C2A-4D89-A046-BD109DDFE0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B0D11-11AC-4330-AB6C-90A7EF23DD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3AB15-BDF6-4370-8F18-E91FEB9D5E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4E87E-96E1-4C32-A025-CA05CEA9E3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E5631-B178-481F-81EF-3C8C8EFD62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C1B416-0CD5-4ABB-A142-0ABD5AE7A4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5215C-B60C-4E4A-8573-F4E7DF8A01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126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1268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6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1270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1271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272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1273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112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12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D4168092-2BA7-4CB6-B0FF-8DFF61192D2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229600" cy="3302000"/>
          </a:xfrm>
        </p:spPr>
        <p:txBody>
          <a:bodyPr/>
          <a:lstStyle/>
          <a:p>
            <a:r>
              <a:rPr lang="ru-RU" sz="5400" i="1" dirty="0"/>
              <a:t>Исследовательская работа.</a:t>
            </a:r>
            <a:br>
              <a:rPr lang="ru-RU" sz="5400" i="1" dirty="0"/>
            </a:br>
            <a:r>
              <a:rPr lang="ru-RU" sz="5400" dirty="0" smtClean="0"/>
              <a:t>«Социальные Сети </a:t>
            </a:r>
            <a:r>
              <a:rPr lang="ru-RU" sz="5400" dirty="0"/>
              <a:t>Интернет»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5445125"/>
            <a:ext cx="4013200" cy="6254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рамблер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зарубежная поис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6" name="Picture 4" descr="апо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924800" cy="1143000"/>
          </a:xfrm>
        </p:spPr>
        <p:txBody>
          <a:bodyPr/>
          <a:lstStyle/>
          <a:p>
            <a:r>
              <a:rPr lang="ru-RU"/>
              <a:t>Выводы: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dirty="0"/>
              <a:t>На наш взгляд данная работа поможет заинтересованным подросткам, а также людям, работающим в Сети Интернет воспользоваться нашей информацией и рекомендациями для удобства работы. Наша работа не только поможет выбрать </a:t>
            </a:r>
            <a:r>
              <a:rPr lang="ru-RU"/>
              <a:t>удобную </a:t>
            </a:r>
            <a:r>
              <a:rPr lang="ru-RU" smtClean="0"/>
              <a:t>социальную сеть</a:t>
            </a:r>
            <a:r>
              <a:rPr lang="ru-RU" smtClean="0"/>
              <a:t>, </a:t>
            </a:r>
            <a:r>
              <a:rPr lang="ru-RU"/>
              <a:t>но и подскажет механизм работы этой системы.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>
          <a:xfrm>
            <a:off x="971550" y="260350"/>
            <a:ext cx="7924800" cy="1143000"/>
          </a:xfrm>
        </p:spPr>
        <p:txBody>
          <a:bodyPr/>
          <a:lstStyle/>
          <a:p>
            <a:r>
              <a:rPr lang="ru-RU" sz="4400"/>
              <a:t>Актуальность: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3724275"/>
          </a:xfrm>
        </p:spPr>
        <p:txBody>
          <a:bodyPr/>
          <a:lstStyle/>
          <a:p>
            <a:r>
              <a:rPr lang="ru-RU" b="1" dirty="0" smtClean="0"/>
              <a:t>Наличием </a:t>
            </a:r>
            <a:r>
              <a:rPr lang="ru-RU" b="1" dirty="0"/>
              <a:t>большого </a:t>
            </a:r>
            <a:r>
              <a:rPr lang="ru-RU" b="1" dirty="0" smtClean="0"/>
              <a:t>количества</a:t>
            </a:r>
            <a:r>
              <a:rPr lang="en-US" b="1" dirty="0" smtClean="0"/>
              <a:t> </a:t>
            </a:r>
            <a:r>
              <a:rPr lang="ru-RU" b="1" dirty="0" smtClean="0"/>
              <a:t>социальных систем </a:t>
            </a:r>
            <a:r>
              <a:rPr lang="ru-RU" b="1" dirty="0"/>
              <a:t>в Интернете  и определения наиболее </a:t>
            </a:r>
            <a:r>
              <a:rPr lang="ru-RU" b="1" dirty="0" smtClean="0"/>
              <a:t>их </a:t>
            </a:r>
            <a:r>
              <a:rPr lang="ru-RU" b="1" dirty="0"/>
              <a:t>значимых, </a:t>
            </a:r>
            <a:r>
              <a:rPr lang="ru-RU" b="1" dirty="0" smtClean="0"/>
              <a:t>удобных, скоростных.</a:t>
            </a:r>
            <a:endParaRPr lang="ru-RU" b="1" dirty="0"/>
          </a:p>
          <a:p>
            <a:r>
              <a:rPr lang="ru-RU" b="1" dirty="0" smtClean="0"/>
              <a:t>Достижением </a:t>
            </a:r>
            <a:r>
              <a:rPr lang="ru-RU" b="1" dirty="0"/>
              <a:t>наибольшего эффекта при использовании той или иной </a:t>
            </a:r>
            <a:r>
              <a:rPr lang="ru-RU" b="1" dirty="0" smtClean="0"/>
              <a:t>социальной системы</a:t>
            </a:r>
            <a:r>
              <a:rPr lang="ru-RU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219200" y="333375"/>
            <a:ext cx="7924800" cy="1143000"/>
          </a:xfrm>
        </p:spPr>
        <p:txBody>
          <a:bodyPr/>
          <a:lstStyle/>
          <a:p>
            <a:r>
              <a:rPr lang="ru-RU" sz="4800"/>
              <a:t>Объект.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 b="1"/>
              <a:t>Сеть Интернет;</a:t>
            </a:r>
          </a:p>
          <a:p>
            <a:r>
              <a:rPr lang="ru-RU" sz="4000" b="1"/>
              <a:t>Программа </a:t>
            </a:r>
            <a:r>
              <a:rPr lang="en-US" sz="4000" b="1"/>
              <a:t>Opera</a:t>
            </a:r>
            <a:r>
              <a:rPr lang="ru-RU" sz="4000" b="1"/>
              <a:t>;</a:t>
            </a:r>
          </a:p>
          <a:p>
            <a:r>
              <a:rPr lang="ru-RU" sz="4000" b="1"/>
              <a:t>Программа </a:t>
            </a:r>
            <a:r>
              <a:rPr lang="en-US" sz="4000" b="1"/>
              <a:t>Internet Explorer</a:t>
            </a:r>
            <a:r>
              <a:rPr lang="ru-RU" sz="4000" b="1"/>
              <a:t>.</a:t>
            </a:r>
            <a:endParaRPr lang="en-US" sz="4000" b="1"/>
          </a:p>
          <a:p>
            <a:endParaRPr lang="ru-RU" sz="4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/>
              <a:t>Предмет</a:t>
            </a:r>
            <a:r>
              <a:rPr lang="ru-RU" sz="3200"/>
              <a:t> </a:t>
            </a:r>
            <a:r>
              <a:rPr lang="ru-RU" sz="4400"/>
              <a:t>исследования: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smtClean="0"/>
              <a:t>Социальные  </a:t>
            </a:r>
            <a:r>
              <a:rPr lang="ru-RU" sz="3200" dirty="0"/>
              <a:t>системы</a:t>
            </a:r>
            <a:r>
              <a:rPr lang="ru-RU" sz="3200" dirty="0" smtClean="0"/>
              <a:t>:</a:t>
            </a:r>
          </a:p>
          <a:p>
            <a:r>
              <a:rPr lang="ru-RU" sz="3200" dirty="0" err="1" smtClean="0"/>
              <a:t>Аааааааааааааааа</a:t>
            </a:r>
            <a:endParaRPr lang="ru-RU" sz="3200" dirty="0" smtClean="0"/>
          </a:p>
          <a:p>
            <a:r>
              <a:rPr lang="ru-RU" sz="3200" dirty="0" err="1" smtClean="0"/>
              <a:t>Ппппппппппппппппппппп</a:t>
            </a:r>
            <a:endParaRPr lang="ru-RU" sz="3200" dirty="0" smtClean="0"/>
          </a:p>
          <a:p>
            <a:r>
              <a:rPr lang="ru-RU" sz="3200" dirty="0" err="1" smtClean="0"/>
              <a:t>Пппппппппппппппппппппп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7924800" cy="1143000"/>
          </a:xfrm>
        </p:spPr>
        <p:txBody>
          <a:bodyPr/>
          <a:lstStyle/>
          <a:p>
            <a:r>
              <a:rPr lang="ru-RU" sz="5400"/>
              <a:t>Цель исследования</a:t>
            </a:r>
            <a:r>
              <a:rPr lang="ru-RU"/>
              <a:t>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b="1" dirty="0"/>
              <a:t>Определить </a:t>
            </a:r>
            <a:r>
              <a:rPr lang="ru-RU" sz="3200" b="1" dirty="0" smtClean="0"/>
              <a:t>возможности использования социальной сети </a:t>
            </a:r>
            <a:r>
              <a:rPr lang="ru-RU" sz="3200" b="1" dirty="0"/>
              <a:t>в Интернете и совершенствовать ее использование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/>
              <a:t>Гипотеза</a:t>
            </a:r>
            <a:r>
              <a:rPr lang="ru-RU"/>
              <a:t>: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600" b="1" dirty="0"/>
              <a:t>Выявление </a:t>
            </a:r>
            <a:r>
              <a:rPr lang="ru-RU" sz="3600" b="1" dirty="0" smtClean="0"/>
              <a:t>возможностей </a:t>
            </a:r>
            <a:r>
              <a:rPr lang="ru-RU" sz="3600" b="1" dirty="0" smtClean="0"/>
              <a:t>социальной </a:t>
            </a:r>
            <a:r>
              <a:rPr lang="ru-RU" sz="3600" b="1" dirty="0"/>
              <a:t>системы </a:t>
            </a:r>
            <a:r>
              <a:rPr lang="ru-RU" sz="3600" b="1" dirty="0" smtClean="0"/>
              <a:t>облегчит использование </a:t>
            </a:r>
            <a:r>
              <a:rPr lang="ru-RU" sz="3600" b="1" dirty="0" smtClean="0"/>
              <a:t>сети</a:t>
            </a:r>
            <a:r>
              <a:rPr lang="ru-RU" sz="3600" b="1" dirty="0" smtClean="0"/>
              <a:t> </a:t>
            </a:r>
            <a:r>
              <a:rPr lang="ru-RU" sz="3600" b="1" dirty="0"/>
              <a:t>в Интернете.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924800" cy="1143000"/>
          </a:xfrm>
        </p:spPr>
        <p:txBody>
          <a:bodyPr/>
          <a:lstStyle/>
          <a:p>
            <a:r>
              <a:rPr lang="ru-RU" sz="6000"/>
              <a:t>Этапы: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b="1" dirty="0"/>
              <a:t>Обзор поставленной задачи;</a:t>
            </a:r>
          </a:p>
          <a:p>
            <a:r>
              <a:rPr lang="ru-RU" sz="3200" b="1" dirty="0"/>
              <a:t>При помощи программ </a:t>
            </a:r>
            <a:r>
              <a:rPr lang="en-US" sz="3200" b="1" dirty="0"/>
              <a:t>Opera</a:t>
            </a:r>
            <a:r>
              <a:rPr lang="ru-RU" sz="3200" b="1" dirty="0"/>
              <a:t> или </a:t>
            </a:r>
            <a:r>
              <a:rPr lang="en-US" sz="3200" b="1" dirty="0"/>
              <a:t>Internet Explorer </a:t>
            </a:r>
            <a:r>
              <a:rPr lang="ru-RU" sz="3200" b="1" dirty="0"/>
              <a:t>подключаться к Сети Интернет.</a:t>
            </a:r>
          </a:p>
          <a:p>
            <a:r>
              <a:rPr lang="ru-RU" sz="3200" b="1" dirty="0"/>
              <a:t>Поиск и апробация </a:t>
            </a:r>
            <a:r>
              <a:rPr lang="ru-RU" sz="3200" b="1" dirty="0" smtClean="0"/>
              <a:t>социальных систем </a:t>
            </a:r>
            <a:r>
              <a:rPr lang="ru-RU" sz="3200" b="1" dirty="0"/>
              <a:t>в Сети Интернет.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924800" cy="1143000"/>
          </a:xfrm>
        </p:spPr>
        <p:txBody>
          <a:bodyPr/>
          <a:lstStyle/>
          <a:p>
            <a:r>
              <a:rPr lang="ru-RU" sz="5400"/>
              <a:t>Ценность 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3200" b="1" dirty="0"/>
              <a:t>В ее конкретном применении;</a:t>
            </a:r>
          </a:p>
          <a:p>
            <a:r>
              <a:rPr lang="ru-RU" sz="3200" b="1" dirty="0"/>
              <a:t>В полной работоспособности </a:t>
            </a:r>
            <a:r>
              <a:rPr lang="ru-RU" sz="3200" b="1" dirty="0" smtClean="0"/>
              <a:t>социальной </a:t>
            </a:r>
            <a:r>
              <a:rPr lang="ru-RU" sz="3200" b="1" dirty="0"/>
              <a:t>системы;</a:t>
            </a:r>
          </a:p>
          <a:p>
            <a:r>
              <a:rPr lang="ru-RU" sz="3200" b="1" dirty="0"/>
              <a:t>В ее доступности широкому кругу пользователей.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 descr="яндек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55</TotalTime>
  <Words>174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Капсулы</vt:lpstr>
      <vt:lpstr>Исследовательская работа. «Социальные Сети Интернет»</vt:lpstr>
      <vt:lpstr>Актуальность:</vt:lpstr>
      <vt:lpstr>Объект.</vt:lpstr>
      <vt:lpstr>Предмет исследования:</vt:lpstr>
      <vt:lpstr>Цель исследования:</vt:lpstr>
      <vt:lpstr>Гипотеза:</vt:lpstr>
      <vt:lpstr>Этапы:</vt:lpstr>
      <vt:lpstr>Ценность :</vt:lpstr>
      <vt:lpstr>Слайд 9</vt:lpstr>
      <vt:lpstr>Слайд 10</vt:lpstr>
      <vt:lpstr>Слайд 11</vt:lpstr>
      <vt:lpstr>Слайд 12</vt:lpstr>
      <vt:lpstr>Выводы: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Исследовательская работа. «Поисковые системы Сети Интернет»</dc:title>
  <dc:creator>Антон</dc:creator>
  <cp:lastModifiedBy>укорапцукдп</cp:lastModifiedBy>
  <cp:revision>6</cp:revision>
  <dcterms:created xsi:type="dcterms:W3CDTF">2005-03-16T10:07:55Z</dcterms:created>
  <dcterms:modified xsi:type="dcterms:W3CDTF">2009-10-22T16:54:56Z</dcterms:modified>
</cp:coreProperties>
</file>